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6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319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116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066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186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33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355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294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141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507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24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554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1B21B-1FC9-45DE-A1E3-E9B78E3BC49F}" type="datetimeFigureOut">
              <a:rPr lang="he-IL" smtClean="0"/>
              <a:t>כ"ח/אייר/תשפ"א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FBCE2-37A3-4B0E-9385-FA4264EA9F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853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1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r" defTabSz="960120" rtl="1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r" defTabSz="960120" rtl="1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r" defTabSz="960120" rtl="1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C716734-A521-471C-8F83-2B6703AC8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41045"/>
            <a:ext cx="9601200" cy="1239366"/>
          </a:xfrm>
        </p:spPr>
        <p:txBody>
          <a:bodyPr>
            <a:noAutofit/>
          </a:bodyPr>
          <a:lstStyle/>
          <a:p>
            <a:pPr rtl="0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שמות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הסטודנט/</a:t>
            </a:r>
            <a:r>
              <a:rPr lang="he-IL" sz="36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ית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/ים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שם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השירות +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שם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המדריכ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/ה/ים</a:t>
            </a:r>
            <a:b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מרכז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לימוד (במקרה של ב"א) </a:t>
            </a:r>
            <a:b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שנה א' / ב' / ג' / השלמות 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F1BBFB98-5BEE-4E11-B01E-629D74B39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6591" y="111862"/>
            <a:ext cx="1437561" cy="1458097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D2A0CDF9-5D17-4E32-9A2E-BAED5C728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4152" y="221228"/>
            <a:ext cx="1355556" cy="12393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7885F9-2807-4641-AFE7-D845E2C1740C}"/>
              </a:ext>
            </a:extLst>
          </p:cNvPr>
          <p:cNvSpPr txBox="1"/>
          <p:nvPr/>
        </p:nvSpPr>
        <p:spPr>
          <a:xfrm>
            <a:off x="640240" y="310992"/>
            <a:ext cx="197361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he-IL" dirty="0"/>
              <a:t>אפשרות ללוגו </a:t>
            </a:r>
          </a:p>
          <a:p>
            <a:pPr algn="ctr"/>
            <a:r>
              <a:rPr lang="he-IL" dirty="0"/>
              <a:t>של </a:t>
            </a:r>
            <a:r>
              <a:rPr lang="he-IL" dirty="0" smtClean="0"/>
              <a:t>הארגון</a:t>
            </a:r>
            <a:r>
              <a:rPr lang="he-IL" dirty="0"/>
              <a:t> </a:t>
            </a:r>
            <a:r>
              <a:rPr lang="he-IL" dirty="0" smtClean="0"/>
              <a:t>ושותפים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D28FD253-02C5-44BF-B7F3-A896598578DE}"/>
              </a:ext>
            </a:extLst>
          </p:cNvPr>
          <p:cNvSpPr txBox="1">
            <a:spLocks/>
          </p:cNvSpPr>
          <p:nvPr/>
        </p:nvSpPr>
        <p:spPr>
          <a:xfrm>
            <a:off x="0" y="3837607"/>
            <a:ext cx="9601200" cy="10344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6012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6000" b="1" dirty="0">
                <a:latin typeface="David" panose="020E0502060401010101" pitchFamily="34" charset="-79"/>
                <a:cs typeface="David" panose="020E0502060401010101" pitchFamily="34" charset="-79"/>
              </a:rPr>
              <a:t>שם </a:t>
            </a:r>
            <a:r>
              <a:rPr lang="he-IL" sz="6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הפרויקט</a:t>
            </a:r>
            <a:endParaRPr lang="he-IL" sz="6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D52568D4-68FD-4134-9953-7C3AE5468ABB}"/>
              </a:ext>
            </a:extLst>
          </p:cNvPr>
          <p:cNvSpPr txBox="1">
            <a:spLocks/>
          </p:cNvSpPr>
          <p:nvPr/>
        </p:nvSpPr>
        <p:spPr>
          <a:xfrm>
            <a:off x="292985" y="4872071"/>
            <a:ext cx="9015229" cy="77851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6012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מטרות הפרויקט/קבוצה  </a:t>
            </a:r>
            <a:endParaRPr lang="he-IL" sz="36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1. </a:t>
            </a:r>
          </a:p>
          <a:p>
            <a:pPr algn="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2.</a:t>
            </a:r>
          </a:p>
          <a:p>
            <a:pPr algn="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3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אוכלוסיית היעד</a:t>
            </a: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שותפים</a:t>
            </a: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6265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7A84AB7-6FFE-4C3E-8029-DBA61379812E}"/>
              </a:ext>
            </a:extLst>
          </p:cNvPr>
          <p:cNvSpPr txBox="1"/>
          <p:nvPr/>
        </p:nvSpPr>
        <p:spPr>
          <a:xfrm>
            <a:off x="546752" y="336525"/>
            <a:ext cx="8782016" cy="122802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6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תיאור כללי של </a:t>
            </a:r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הפרויקט/קבוצה</a:t>
            </a:r>
            <a:endParaRPr lang="he-IL" sz="36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>
                <a:latin typeface="David" panose="020E0502060401010101" pitchFamily="34" charset="-79"/>
                <a:cs typeface="David" panose="020E0502060401010101" pitchFamily="34" charset="-79"/>
              </a:rPr>
              <a:t>שלבים בבנייה והפעלת </a:t>
            </a:r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הפרויקט/קבוצה</a:t>
            </a:r>
            <a:endParaRPr lang="en-US" sz="3600" b="1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en-US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en-US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en-US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>
                <a:latin typeface="David" panose="020E0502060401010101" pitchFamily="34" charset="-79"/>
                <a:cs typeface="David" panose="020E0502060401010101" pitchFamily="34" charset="-79"/>
              </a:rPr>
              <a:t>תוצרי ההתערבות </a:t>
            </a:r>
            <a:endParaRPr lang="he-IL" sz="3600" b="1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  <a:p>
            <a:pPr algn="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2. </a:t>
            </a:r>
          </a:p>
          <a:p>
            <a:pPr algn="r"/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3. </a:t>
            </a: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6963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470" y="638466"/>
            <a:ext cx="8811783" cy="117262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אתגרים</a:t>
            </a: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indent="-571500" algn="r">
              <a:buFont typeface="Arial" panose="020B0604020202020204" pitchFamily="34" charset="0"/>
              <a:buChar char="•"/>
            </a:pPr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en-US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נקודות לשימור ולשיפור</a:t>
            </a: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תמונות וחומר פרסומי</a:t>
            </a: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/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208498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69</Words>
  <Application>Microsoft Office PowerPoint</Application>
  <PresentationFormat>A3 Paper (297x420 mm)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David</vt:lpstr>
      <vt:lpstr>Times New Roman</vt:lpstr>
      <vt:lpstr>ערכת נושא Office</vt:lpstr>
      <vt:lpstr>שמות הסטודנט/ית/ים  שם השירות + שם המדריכ/ה/ים מרכז לימוד (במקרה של ב"א)  שנה א' / ב' / ג' / השלמות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שמות  הסטודנט/ית/ים  שם השירות+ שם המדריכ/ה/ים מרכז לימוד ?</dc:title>
  <dc:creator>tamshlroi@gmail.com</dc:creator>
  <cp:lastModifiedBy>לילך אורון</cp:lastModifiedBy>
  <cp:revision>20</cp:revision>
  <dcterms:created xsi:type="dcterms:W3CDTF">2018-04-08T13:09:30Z</dcterms:created>
  <dcterms:modified xsi:type="dcterms:W3CDTF">2021-05-10T07:11:22Z</dcterms:modified>
</cp:coreProperties>
</file>